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59" r:id="rId3"/>
    <p:sldId id="261" r:id="rId4"/>
    <p:sldId id="264" r:id="rId5"/>
    <p:sldId id="265" r:id="rId6"/>
    <p:sldId id="270" r:id="rId7"/>
    <p:sldId id="271" r:id="rId8"/>
    <p:sldId id="272" r:id="rId9"/>
    <p:sldId id="262" r:id="rId10"/>
    <p:sldId id="263" r:id="rId11"/>
    <p:sldId id="273" r:id="rId12"/>
    <p:sldId id="275" r:id="rId13"/>
    <p:sldId id="274" r:id="rId14"/>
    <p:sldId id="279" r:id="rId15"/>
    <p:sldId id="281" r:id="rId16"/>
    <p:sldId id="282" r:id="rId17"/>
    <p:sldId id="280" r:id="rId18"/>
    <p:sldId id="276" r:id="rId19"/>
    <p:sldId id="277" r:id="rId20"/>
    <p:sldId id="278" r:id="rId21"/>
    <p:sldId id="291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3" r:id="rId30"/>
    <p:sldId id="294" r:id="rId31"/>
    <p:sldId id="296" r:id="rId32"/>
    <p:sldId id="297" r:id="rId33"/>
    <p:sldId id="29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5084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3CE4C-559F-4038-9B71-318B4DB0079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28A8A-4DE3-4150-AB75-14BDC11BD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4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28A8A-4DE3-4150-AB75-14BDC11BD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8A20-22BA-12C9-E2E0-0FA33511B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76716-040C-9B5C-8290-7268E8CCE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29F09-06BD-2791-2C07-CBF1D89F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79F0F-D921-9E7F-CB21-D0F1C563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F78B3-A979-3E02-DA9A-6DFBC2B4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C06-8BA8-4E25-AA9E-C0005C98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4155A-D38B-4F2F-E027-9D3DC856D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09DE6-0167-DBF6-895C-8E23E414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C339-6A29-6954-AAA2-6BCC3285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E3506-6C85-81E6-F449-BAA733D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2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0F292-C493-58F2-81E8-93112552A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030AD-F491-3F11-EFCD-2F92DA2D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7005-8B0F-B875-8DB0-6D5BA60A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14B0-8026-43EB-55DD-D68FF3D7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27323-EA89-0695-D466-2FD93755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16DF-14A6-2B6D-4C0F-267DAB62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D90-FF4A-220E-BC89-43641DE67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CFB3-71F7-BE79-5EEA-40972F44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D3F5-623A-DFE5-D930-E794F3D2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4334C-CC4C-1382-4D18-84D4C861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6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1C86-C920-C33D-33F7-C6B8EDEF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09BB2-8539-EAB9-08AD-CC63D5BC3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2826-22F1-8B78-498B-78E0CE3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73914-6A3A-A003-C68E-9CC1BBE5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C4312-BF4D-CB4D-BFA8-3BEC9142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3C0-E14C-9C44-8C08-91D1E4EB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2F7F-4327-E2A7-106C-366392286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830F2-FD1E-CEF9-85EC-0DAF492B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0E04-24DB-13AF-B102-7A03D5D5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5E7CB-DAFF-28AD-42EF-11AE6257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5BC09-E876-0A96-5F6B-876B8818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6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017F-EEE0-A9CF-4112-53EEE2EE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B2EFE-DCE4-0818-4306-83AC9A0AC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FB4D-D9B5-C552-663D-714C861A6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2A29C-F6DD-DABD-986C-601A5324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BFBD9-50EC-4654-6956-C86E76C0E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05AF4-55CE-BED0-DF39-AB2F574F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55E4D-FC62-17A4-3365-5255C1C6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59089-1135-A12C-E11E-99130C4C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0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EDC1-61F5-DC0C-2D8F-E6F0C6BA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19CF7-131A-A67F-A5CE-A06983F0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111A-0AA5-FF68-78C4-46C6EA1D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8167C-5A89-80A3-F6D5-61CFD298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DAC82-E43C-BE6A-6EAD-DC77A4E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45C81-4A56-01BB-562F-607E0774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B52F-01DF-FCBC-FA83-A75C5F4C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6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BF04-D992-7992-89CF-A63783DD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2B9E-62C1-3E7E-5640-78FC0CD68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CC3B8-9C41-D8DB-2B6B-A60DB06E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FD2C3-3EFA-CCBA-99FC-0C52866C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E5991-A094-BC96-A1F5-A9C8D861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D78F5-A5A1-C3C1-5806-707C28B6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9F02-F6A4-9777-380E-BD643BA8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0049-5442-7A3E-6099-1E2619021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D6D65-2B03-5045-EEDB-4B9FAB9F2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FD669-9E0A-1966-C767-ACD31A26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E79C8-DFCF-5DA2-9B50-7466F013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5E23-6210-8088-82C4-E378147B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0E7F6-645D-AEA3-9A7C-A162B4B7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0EE87-E97E-9714-4113-A656E6447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F9FF-8A9E-FE5B-2E72-0DE3BA021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2801C-8366-4DD8-8E1E-7D0B6DAC7B4D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6AD7A-3AF7-A581-0A11-87992AD9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9A38-AF94-F4AB-4AF6-16AAC149A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9C2D22-B42F-26AD-F42C-A77316E4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815"/>
            <a:ext cx="5354012" cy="4962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86D02-2B98-64C2-651D-152026510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79" y="532158"/>
            <a:ext cx="6280234" cy="57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6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D3BE9-67CF-AE1A-66CC-79E80AD1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4320" cy="4981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50D6E-3797-0661-399C-D40261921B5F}"/>
              </a:ext>
            </a:extLst>
          </p:cNvPr>
          <p:cNvSpPr txBox="1"/>
          <p:nvPr/>
        </p:nvSpPr>
        <p:spPr>
          <a:xfrm>
            <a:off x="6819089" y="54474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Predicted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LSTM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KPIs</a:t>
            </a:r>
            <a:r>
              <a:rPr lang="fi-FI" dirty="0"/>
              <a:t> as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4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2CDFC9-D7B8-BEBD-8298-0043B5C4C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776287"/>
            <a:ext cx="6477000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A90CB-5BE1-687D-1633-9C1996C6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" y="-2"/>
            <a:ext cx="3486150" cy="303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B5B2D-5D06-C057-0B50-B6E3A2F0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274" y="0"/>
            <a:ext cx="3486148" cy="3038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3FB7-0C20-F42D-7609-CA2CC70F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272" y="3819524"/>
            <a:ext cx="348615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6DA5E-F882-F555-EAD7-DB8BEA1EA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7" y="3799620"/>
            <a:ext cx="3486150" cy="303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6926C-FB6A-85C7-A35C-303D87E6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067" y="1519235"/>
            <a:ext cx="4974853" cy="42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1C9C2-F12C-9DAA-F0DA-7F72143E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850" y="-1"/>
            <a:ext cx="3973452" cy="3458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83ACB-8A33-D2FC-1C58-66B8E103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45" y="3675004"/>
            <a:ext cx="3696865" cy="3182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A2671-6C3B-E7BD-5501-7D886D82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83" y="3675004"/>
            <a:ext cx="3656417" cy="3182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8A16A-8FD1-009B-29CC-FDCFDAA1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26" y="-1"/>
            <a:ext cx="3964884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B5929-C8CF-ADF3-02D9-1FD016D5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17" y="687306"/>
            <a:ext cx="5012493" cy="4326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4E5E3-173B-964E-6BCE-78DC2894529E}"/>
              </a:ext>
            </a:extLst>
          </p:cNvPr>
          <p:cNvSpPr txBox="1"/>
          <p:nvPr/>
        </p:nvSpPr>
        <p:spPr>
          <a:xfrm>
            <a:off x="8433881" y="5398851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1615 / 3100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D3C81-A682-63DE-9313-40A7C94B4390}"/>
              </a:ext>
            </a:extLst>
          </p:cNvPr>
          <p:cNvSpPr txBox="1"/>
          <p:nvPr/>
        </p:nvSpPr>
        <p:spPr>
          <a:xfrm>
            <a:off x="3064213" y="5398851"/>
            <a:ext cx="1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790 / 3149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0D1D-D64C-D194-5DC7-8D433BC83FE8}"/>
              </a:ext>
            </a:extLst>
          </p:cNvPr>
          <p:cNvSpPr txBox="1"/>
          <p:nvPr/>
        </p:nvSpPr>
        <p:spPr>
          <a:xfrm>
            <a:off x="330740" y="5260351"/>
            <a:ext cx="159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Filtered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/ </a:t>
            </a:r>
            <a:r>
              <a:rPr lang="fi-FI" dirty="0" err="1"/>
              <a:t>original</a:t>
            </a:r>
            <a:r>
              <a:rPr lang="fi-FI" dirty="0"/>
              <a:t> </a:t>
            </a:r>
            <a:r>
              <a:rPr lang="fi-FI" dirty="0" err="1"/>
              <a:t>size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C5D793-BB9C-78EF-E92D-C2955C1E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33" y="751393"/>
            <a:ext cx="5383767" cy="46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1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DA1DBE-AAAA-C8E3-56EE-8A197D8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456"/>
            <a:ext cx="5132437" cy="44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67501-6AD0-1B82-2CFF-A2FBBA95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9" y="688456"/>
            <a:ext cx="5132437" cy="4430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2E85E-BE31-F530-1334-C16BFFEAAE79}"/>
              </a:ext>
            </a:extLst>
          </p:cNvPr>
          <p:cNvSpPr txBox="1"/>
          <p:nvPr/>
        </p:nvSpPr>
        <p:spPr>
          <a:xfrm>
            <a:off x="2675106" y="5632315"/>
            <a:ext cx="13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1021 / 3140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F8635-B91E-9928-D25B-27E20AE8A1CD}"/>
              </a:ext>
            </a:extLst>
          </p:cNvPr>
          <p:cNvSpPr txBox="1"/>
          <p:nvPr/>
        </p:nvSpPr>
        <p:spPr>
          <a:xfrm>
            <a:off x="8135568" y="5632315"/>
            <a:ext cx="156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198 / 2507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2A3D52-9B34-3770-6A6C-C598ABA39245}"/>
              </a:ext>
            </a:extLst>
          </p:cNvPr>
          <p:cNvSpPr txBox="1"/>
          <p:nvPr/>
        </p:nvSpPr>
        <p:spPr>
          <a:xfrm>
            <a:off x="340468" y="5493815"/>
            <a:ext cx="159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Filtered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/ </a:t>
            </a:r>
            <a:r>
              <a:rPr lang="fi-FI" dirty="0" err="1"/>
              <a:t>original</a:t>
            </a:r>
            <a:r>
              <a:rPr lang="fi-FI" dirty="0"/>
              <a:t> </a:t>
            </a:r>
            <a:r>
              <a:rPr lang="fi-FI" dirty="0" err="1"/>
              <a:t>size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1D469-EDCD-895F-1961-1B4628190614}"/>
              </a:ext>
            </a:extLst>
          </p:cNvPr>
          <p:cNvSpPr txBox="1"/>
          <p:nvPr/>
        </p:nvSpPr>
        <p:spPr>
          <a:xfrm>
            <a:off x="4863830" y="175098"/>
            <a:ext cx="552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Inter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hsr</a:t>
            </a:r>
            <a:r>
              <a:rPr lang="fi-FI" dirty="0"/>
              <a:t> &lt; 100%</a:t>
            </a:r>
          </a:p>
        </p:txBody>
      </p:sp>
    </p:spTree>
    <p:extLst>
      <p:ext uri="{BB962C8B-B14F-4D97-AF65-F5344CB8AC3E}">
        <p14:creationId xmlns:p14="http://schemas.microsoft.com/office/powerpoint/2010/main" val="2910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35839-0B54-652D-5C0C-82F26129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6401"/>
            <a:ext cx="5126294" cy="4425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258B2-7D13-9243-CBAF-899D207F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6" y="1140542"/>
            <a:ext cx="5536434" cy="47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5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CEFF2-DD0A-3D21-7057-BBF28E21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58" y="1"/>
            <a:ext cx="5258813" cy="359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47827-F91C-54D2-45AC-5A6930F2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7" y="0"/>
            <a:ext cx="5258812" cy="3598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25A20-073D-357F-558C-CCCBAC21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957" y="3244645"/>
            <a:ext cx="5280444" cy="3613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B0168-9B35-D76E-372D-1E5AB8E8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27" y="3259449"/>
            <a:ext cx="5258812" cy="35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778F1-CBBB-945F-C6BE-2074B9F3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7" y="1"/>
            <a:ext cx="5176729" cy="3542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753A3-E4D0-2B88-F595-08FA3947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79" y="5284"/>
            <a:ext cx="5247107" cy="354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95B8F-5A77-D73B-AF12-5A59F213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706" y="3295324"/>
            <a:ext cx="5379280" cy="3557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EDA84-013C-96BF-A425-ADADA9CF8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7" y="3315617"/>
            <a:ext cx="5129573" cy="33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DDDC4-A494-A13E-421E-C159E583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396647" cy="289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E925A-0A8F-B0C9-8609-78221E0E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51" y="0"/>
            <a:ext cx="4323581" cy="2842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67723-8A72-085C-71BD-818F1F39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4467"/>
            <a:ext cx="4396647" cy="2890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00B3D-5FA6-3816-D720-28380CBE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51" y="3194467"/>
            <a:ext cx="4396647" cy="292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0BADA-6546-01C3-DC6C-E8417D897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771" y="-1"/>
            <a:ext cx="4163468" cy="273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950891-FC92-773C-0B0B-4320B5B1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522" y="3174907"/>
            <a:ext cx="4426398" cy="29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4948-1317-FD60-6B3F-10FAA040D6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4795" y="643467"/>
            <a:ext cx="2434330" cy="258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DFE8E-1A2C-E0AE-26C2-6A90806A1C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26" y="643467"/>
            <a:ext cx="2434330" cy="2583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4E020-765D-223B-8280-9BE66810A78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57458" y="765386"/>
            <a:ext cx="2434330" cy="2583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62AEF-D6E2-A833-DF9E-513542164A7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11436" y="765385"/>
            <a:ext cx="2434330" cy="258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54A30-4CAD-1433-30F3-EFEB13813FA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9607" y="3861166"/>
            <a:ext cx="2151445" cy="243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42344-97ED-74A1-DB61-6E095EA2CCA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61707" y="3861168"/>
            <a:ext cx="1980067" cy="2450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D4443F-8746-CDDE-111E-AACDA5EE187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94182" y="3796029"/>
            <a:ext cx="2220551" cy="2581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7A9685-5876-0AA7-0C47-851004335DB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803733" y="3794907"/>
            <a:ext cx="2434330" cy="25830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E5D07C-35D5-67BF-93DE-713773581F4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38063" y="3794907"/>
            <a:ext cx="2434330" cy="25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43BED-00D3-4D2C-5680-37AF974B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" y="-1"/>
            <a:ext cx="4338575" cy="2852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7A4DE-0D79-098A-0C02-ED5ACA32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29" y="-2"/>
            <a:ext cx="4338576" cy="285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7C18D-E700-B6FE-C215-964606E92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" y="3627162"/>
            <a:ext cx="4281902" cy="281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184BE-03C1-2275-ED4B-32A75EF2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505" y="3589901"/>
            <a:ext cx="4281902" cy="285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8D4C8-CF5F-8B43-D632-98D86FBE0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643" y="3589900"/>
            <a:ext cx="4338575" cy="2852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435C1-0266-5098-1B4B-3A74207EE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099" y="0"/>
            <a:ext cx="4338577" cy="28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1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9B5B84-568B-5437-C099-F5BD6CA43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5"/>
          <a:stretch/>
        </p:blipFill>
        <p:spPr>
          <a:xfrm>
            <a:off x="5834536" y="352425"/>
            <a:ext cx="5215411" cy="3219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77DCC-6813-AD25-2F74-8E3FE8929A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67"/>
          <a:stretch/>
        </p:blipFill>
        <p:spPr>
          <a:xfrm>
            <a:off x="600075" y="352425"/>
            <a:ext cx="4924425" cy="3074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31700-FE5B-0A5F-E219-758D3E0DF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35"/>
          <a:stretch/>
        </p:blipFill>
        <p:spPr>
          <a:xfrm>
            <a:off x="6095999" y="3657600"/>
            <a:ext cx="4953947" cy="3115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FEEF3-E3CD-609D-E604-CEF7590756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53"/>
          <a:stretch/>
        </p:blipFill>
        <p:spPr>
          <a:xfrm>
            <a:off x="1001073" y="3657600"/>
            <a:ext cx="4702732" cy="298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5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6BBC7-1235-0E1B-C260-2051DD043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673179" cy="2821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C29ACC-15ED-B2AF-756A-FE109AA85BF7}"/>
              </a:ext>
            </a:extLst>
          </p:cNvPr>
          <p:cNvSpPr txBox="1"/>
          <p:nvPr/>
        </p:nvSpPr>
        <p:spPr>
          <a:xfrm>
            <a:off x="943583" y="3861881"/>
            <a:ext cx="2062264" cy="6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F0FF6-E6FB-8485-2018-381086088D6C}"/>
              </a:ext>
            </a:extLst>
          </p:cNvPr>
          <p:cNvSpPr txBox="1"/>
          <p:nvPr/>
        </p:nvSpPr>
        <p:spPr>
          <a:xfrm>
            <a:off x="1714261" y="2695119"/>
            <a:ext cx="1291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2"/>
            </a:pPr>
            <a:r>
              <a:rPr lang="en-US" dirty="0"/>
              <a:t>1034 </a:t>
            </a:r>
          </a:p>
          <a:p>
            <a:pPr marL="342900" indent="-342900">
              <a:buAutoNum type="arabicPlain"/>
            </a:pPr>
            <a:r>
              <a:rPr lang="en-US" dirty="0"/>
              <a:t>1015 </a:t>
            </a:r>
          </a:p>
          <a:p>
            <a:r>
              <a:rPr lang="en-US" dirty="0"/>
              <a:t>0     682</a:t>
            </a:r>
          </a:p>
          <a:p>
            <a:r>
              <a:rPr lang="en-US" dirty="0"/>
              <a:t>3     409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1B56F-7145-579F-5813-9AB343F95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872" y="2104799"/>
            <a:ext cx="3909081" cy="29612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48F96B-6D2B-11EC-6910-ACDEA82B9B73}"/>
              </a:ext>
            </a:extLst>
          </p:cNvPr>
          <p:cNvSpPr txBox="1"/>
          <p:nvPr/>
        </p:nvSpPr>
        <p:spPr>
          <a:xfrm>
            <a:off x="5703817" y="904470"/>
            <a:ext cx="11162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3    1160</a:t>
            </a:r>
          </a:p>
          <a:p>
            <a:r>
              <a:rPr lang="en-US" dirty="0"/>
              <a:t>1     939</a:t>
            </a:r>
          </a:p>
          <a:p>
            <a:r>
              <a:rPr lang="en-US" dirty="0"/>
              <a:t>0     687</a:t>
            </a:r>
          </a:p>
          <a:p>
            <a:r>
              <a:rPr lang="en-US" dirty="0"/>
              <a:t>2     35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FF3C8A-6668-A171-78F7-C36EF6F8E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129" y="3784061"/>
            <a:ext cx="4057872" cy="30739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A90066-3381-6BDF-21BD-BA148AFE18B2}"/>
              </a:ext>
            </a:extLst>
          </p:cNvPr>
          <p:cNvSpPr txBox="1"/>
          <p:nvPr/>
        </p:nvSpPr>
        <p:spPr>
          <a:xfrm>
            <a:off x="9831946" y="2385084"/>
            <a:ext cx="1291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2    1090</a:t>
            </a:r>
          </a:p>
          <a:p>
            <a:r>
              <a:rPr lang="en-US" dirty="0"/>
              <a:t>0     963</a:t>
            </a:r>
          </a:p>
          <a:p>
            <a:r>
              <a:rPr lang="en-US" dirty="0"/>
              <a:t>3     577</a:t>
            </a:r>
          </a:p>
          <a:p>
            <a:r>
              <a:rPr lang="en-US" dirty="0"/>
              <a:t>1     519</a:t>
            </a:r>
          </a:p>
        </p:txBody>
      </p:sp>
    </p:spTree>
    <p:extLst>
      <p:ext uri="{BB962C8B-B14F-4D97-AF65-F5344CB8AC3E}">
        <p14:creationId xmlns:p14="http://schemas.microsoft.com/office/powerpoint/2010/main" val="1099096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EA3ED-39EF-4419-32AE-2439F1C3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i-FI" dirty="0"/>
              <a:t>N1L18 </a:t>
            </a:r>
            <a:r>
              <a:rPr lang="fi-FI" dirty="0" err="1"/>
              <a:t>user_tp_dl</a:t>
            </a:r>
            <a:r>
              <a:rPr lang="fi-FI" dirty="0"/>
              <a:t> and </a:t>
            </a:r>
            <a:r>
              <a:rPr lang="fi-FI" dirty="0" err="1"/>
              <a:t>sin</a:t>
            </a:r>
            <a:r>
              <a:rPr lang="fi-FI" dirty="0"/>
              <a:t>/</a:t>
            </a:r>
            <a:r>
              <a:rPr lang="fi-FI" dirty="0" err="1"/>
              <a:t>cos</a:t>
            </a:r>
            <a:r>
              <a:rPr lang="fi-FI" dirty="0"/>
              <a:t> </a:t>
            </a:r>
            <a:r>
              <a:rPr lang="fi-FI" dirty="0" err="1"/>
              <a:t>day</a:t>
            </a:r>
            <a:r>
              <a:rPr lang="fi-FI" dirty="0"/>
              <a:t> and </a:t>
            </a:r>
            <a:r>
              <a:rPr lang="fi-FI" dirty="0" err="1"/>
              <a:t>hour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EFA30-F4FD-5843-9B1C-42945DF66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0349"/>
            <a:ext cx="4063224" cy="2980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BA0156-9929-CE30-36E7-30E98013A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55" y="1040349"/>
            <a:ext cx="4063224" cy="2980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675331-CC3B-2CBB-ED02-9506244FB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55" y="3877842"/>
            <a:ext cx="4063225" cy="2980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EF9CD3-E6ED-0803-4F32-7CD95D1B2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1" y="3877842"/>
            <a:ext cx="4063224" cy="298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64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DB4E-C58E-D8BC-A79A-960DBCC32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9"/>
            <a:ext cx="10515600" cy="1325563"/>
          </a:xfrm>
        </p:spPr>
        <p:txBody>
          <a:bodyPr/>
          <a:lstStyle/>
          <a:p>
            <a:r>
              <a:rPr lang="fi-FI" dirty="0"/>
              <a:t>N1L18 </a:t>
            </a:r>
            <a:r>
              <a:rPr lang="fi-FI" dirty="0" err="1"/>
              <a:t>user_tp_dl</a:t>
            </a:r>
            <a:r>
              <a:rPr lang="fi-FI" dirty="0"/>
              <a:t> </a:t>
            </a:r>
            <a:r>
              <a:rPr lang="fi-FI" dirty="0" err="1"/>
              <a:t>daytime</a:t>
            </a:r>
            <a:r>
              <a:rPr lang="fi-FI" dirty="0"/>
              <a:t> and </a:t>
            </a:r>
            <a:r>
              <a:rPr lang="fi-FI" dirty="0" err="1"/>
              <a:t>workday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ACAE5-AC57-B09A-73AE-59852FBD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97" y="902259"/>
            <a:ext cx="4060106" cy="29778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2DFF48-20C6-5673-8B5B-33CFFD0CF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857" y="902259"/>
            <a:ext cx="4060106" cy="2977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55527-6109-B4CA-9364-8106DB40A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857" y="3880129"/>
            <a:ext cx="4060106" cy="2977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D66917-3363-E28C-8479-CE6EECEB3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397" y="3880129"/>
            <a:ext cx="4060106" cy="29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B7CC-0291-2060-80CE-BB4C2A3B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i-FI" dirty="0"/>
              <a:t>N1L18 </a:t>
            </a:r>
            <a:r>
              <a:rPr lang="fi-FI" dirty="0" err="1"/>
              <a:t>user_tp_dl</a:t>
            </a:r>
            <a:r>
              <a:rPr lang="fi-FI" dirty="0"/>
              <a:t> </a:t>
            </a:r>
            <a:r>
              <a:rPr lang="fi-FI" dirty="0" err="1"/>
              <a:t>daytime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EB037-A3E5-73CE-A27C-99D3B463B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379" y="1055323"/>
            <a:ext cx="3953865" cy="2899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83ADFC-7912-38EB-855B-12492CC7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3" y="1119891"/>
            <a:ext cx="3953865" cy="2899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2491CA-2152-ACA3-599F-6756EF92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568" y="3919465"/>
            <a:ext cx="4014280" cy="2899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6985FB-26AD-FD61-3D07-569D8AFF5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964" y="3919465"/>
            <a:ext cx="4014280" cy="28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87500-A7B1-827F-0D71-099CAA43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fi-FI" dirty="0"/>
              <a:t>N1L18 </a:t>
            </a:r>
            <a:r>
              <a:rPr lang="fi-FI" dirty="0" err="1"/>
              <a:t>user_tp_dl</a:t>
            </a:r>
            <a:r>
              <a:rPr lang="fi-FI" dirty="0"/>
              <a:t> </a:t>
            </a:r>
            <a:r>
              <a:rPr lang="fi-FI" dirty="0" err="1"/>
              <a:t>workday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448F2-280A-6CA7-B264-D13A2406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986" y="1011105"/>
            <a:ext cx="3962313" cy="290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B490B-F247-6014-696D-F90BCA5BA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84" y="1070043"/>
            <a:ext cx="3881957" cy="2847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1E09D6-0177-9F45-6662-F2E3F9FBA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184" y="3917251"/>
            <a:ext cx="3881957" cy="2847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E15371-9851-BD05-B022-2211F1110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438" y="3887782"/>
            <a:ext cx="4022860" cy="29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73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7873-3CC9-0D0A-93B1-B146B023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Features</a:t>
            </a:r>
            <a:r>
              <a:rPr lang="fi-FI" dirty="0"/>
              <a:t>: </a:t>
            </a:r>
            <a:r>
              <a:rPr lang="fi-FI" sz="2200" dirty="0"/>
              <a:t>'</a:t>
            </a:r>
            <a:r>
              <a:rPr lang="fi-FI" sz="2200" dirty="0" err="1"/>
              <a:t>user_throughput_dl_avg</a:t>
            </a:r>
            <a:r>
              <a:rPr lang="fi-FI" sz="2200" dirty="0"/>
              <a:t>’, '</a:t>
            </a:r>
            <a:r>
              <a:rPr lang="fi-FI" sz="2200" dirty="0" err="1"/>
              <a:t>prb_dl_usage_rate_avg</a:t>
            </a:r>
            <a:r>
              <a:rPr lang="fi-FI" sz="2200" dirty="0"/>
              <a:t>’, 'traffic_volume_data','cell_throughput_dl_avg','cqi_avg','daytime','hour_sin', '</a:t>
            </a:r>
            <a:r>
              <a:rPr lang="fi-FI" sz="2200" dirty="0" err="1"/>
              <a:t>hour_cos</a:t>
            </a:r>
            <a:r>
              <a:rPr lang="fi-FI" sz="2200" dirty="0"/>
              <a:t>',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DCA4E9-5180-D8BC-5763-F8548328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75" y="2199120"/>
            <a:ext cx="5610225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C8E60B-7B9F-4088-8E97-254E48BE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77" y="1999095"/>
            <a:ext cx="56959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85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2679C-D7E9-F6CE-53AF-9CE09FCEA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134247" cy="2327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D98BE-62E4-F811-A422-E3CB20C3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206" y="4603947"/>
            <a:ext cx="3020332" cy="2254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1CBFE-4DB4-B8D2-D7C2-00ED08C3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62" y="0"/>
            <a:ext cx="3134247" cy="2339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8F35DF-4DE3-E9CF-944F-D2F30398E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637" y="1"/>
            <a:ext cx="3134247" cy="2327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F3EA92-E495-FB3E-A56C-769C54215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73023"/>
            <a:ext cx="2881313" cy="2157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60184-A211-16A3-0138-E2FA6C501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6541" y="2179866"/>
            <a:ext cx="3154902" cy="2339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D5D9B5-C4E5-9822-AD2A-43CE8D3DE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3248" y="2255346"/>
            <a:ext cx="3134248" cy="234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E0543E-E0F6-90ED-2F34-77707315E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5" y="4399834"/>
            <a:ext cx="3195637" cy="2373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5ACF85-14F7-18DB-08F3-5767D6140C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715" y="4392666"/>
            <a:ext cx="3341532" cy="24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4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2B5D0-7445-B2E3-FD77-4AE722EF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36" y="0"/>
            <a:ext cx="689592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689456-2F09-53D1-5220-1835415E9CC2}"/>
              </a:ext>
            </a:extLst>
          </p:cNvPr>
          <p:cNvSpPr txBox="1"/>
          <p:nvPr/>
        </p:nvSpPr>
        <p:spPr>
          <a:xfrm>
            <a:off x="360218" y="1736436"/>
            <a:ext cx="12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N1L18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75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49508B-50FC-A817-04E6-02E71861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59" y="0"/>
            <a:ext cx="4565717" cy="3531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1F50E-8740-5E83-3321-D073435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59" y="3326764"/>
            <a:ext cx="4565717" cy="3531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ADBDE8-301F-1DC7-89FC-E7968976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" y="1085879"/>
            <a:ext cx="5839778" cy="46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3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078A8-37B7-C4E3-13C8-0012906F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36" y="0"/>
            <a:ext cx="689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04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2D6323-6B36-22A6-6043-AB69E12D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36" y="0"/>
            <a:ext cx="689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90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1F78E-B433-9C5C-708F-2BDE97BA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21" y="0"/>
            <a:ext cx="701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1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6341E0-2F13-40ED-CE45-924E1C40F5BB}"/>
              </a:ext>
            </a:extLst>
          </p:cNvPr>
          <p:cNvSpPr txBox="1"/>
          <p:nvPr/>
        </p:nvSpPr>
        <p:spPr>
          <a:xfrm>
            <a:off x="381000" y="1781175"/>
            <a:ext cx="2105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DTW, 3 </a:t>
            </a:r>
            <a:r>
              <a:rPr lang="fi-FI" dirty="0" err="1"/>
              <a:t>clusters</a:t>
            </a:r>
            <a:r>
              <a:rPr lang="fi-FI" dirty="0"/>
              <a:t>, </a:t>
            </a:r>
            <a:r>
              <a:rPr lang="fi-FI" dirty="0" err="1"/>
              <a:t>scaled</a:t>
            </a:r>
            <a:r>
              <a:rPr lang="fi-FI" dirty="0"/>
              <a:t>, </a:t>
            </a:r>
            <a:r>
              <a:rPr lang="fi-FI" dirty="0" err="1"/>
              <a:t>interpolated</a:t>
            </a:r>
            <a:r>
              <a:rPr lang="fi-FI" dirty="0"/>
              <a:t>, 10% </a:t>
            </a:r>
            <a:r>
              <a:rPr lang="fi-FI" dirty="0" err="1"/>
              <a:t>filtered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DA060-0A33-131B-D19D-6C73F6560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036" y="0"/>
            <a:ext cx="689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18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75A3A-F67F-5B3E-1E02-F239B6A1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34" y="709613"/>
            <a:ext cx="6219825" cy="543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28109-9883-97EB-3424-D5F855C9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7" y="709612"/>
            <a:ext cx="62198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6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B40AD-9A90-D3FC-2031-31B5E53F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0" y="3534093"/>
            <a:ext cx="3801246" cy="3323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C3E4A-058D-9B0B-8869-E729706D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76" y="0"/>
            <a:ext cx="4044635" cy="3536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FA16E-659C-323C-85C4-36951FC0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48" y="0"/>
            <a:ext cx="392143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2F66B-62BB-304B-AA01-CB14B7ADA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33" y="3534093"/>
            <a:ext cx="3801246" cy="33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8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99710-C6DC-E847-8D43-9E75F3A5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67" y="0"/>
            <a:ext cx="4433105" cy="2992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6A3D4D-49B5-8536-3CA4-77490724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21" y="1864510"/>
            <a:ext cx="4433107" cy="299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A75A2-D7A7-C4FE-9791-A37239DBA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43" y="3729021"/>
            <a:ext cx="4634757" cy="312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5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BE3BE-FF1E-7D8A-35BC-A49727E8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9"/>
            <a:ext cx="3643208" cy="237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E46EA-AEB3-1781-8EC9-71C79E17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62" y="375603"/>
            <a:ext cx="3692736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F006B-60F6-3C4F-7988-AB9B6B61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654" y="384789"/>
            <a:ext cx="3643206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3F66-2536-D491-EB24-D1F82F87E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38" y="375603"/>
            <a:ext cx="3643206" cy="2377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31F8D-6A66-7AB1-5242-8C6DDA247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61839"/>
            <a:ext cx="3765647" cy="237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98FDE-4D51-8448-5415-41CE0AA9E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062" y="2889397"/>
            <a:ext cx="3791796" cy="2377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C5EF-E990-3262-390F-18189B6F3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880211"/>
            <a:ext cx="3791798" cy="2377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310DA-1B57-2BD3-F86F-97D36C33E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211" y="2886428"/>
            <a:ext cx="3791798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77D038-0A29-94DE-06BD-7380613B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602" y="0"/>
            <a:ext cx="3727278" cy="2916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27AC22-5BEA-4B0F-C8BA-AAC52E6A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74" y="2945086"/>
            <a:ext cx="3758106" cy="28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2BFB3-D3F0-9DFD-C829-2D4FEA85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319" y="4806"/>
            <a:ext cx="3758106" cy="294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62F08-E44B-09C1-0810-7CA55E24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309"/>
            <a:ext cx="3758105" cy="2940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595AA2-EFDD-06EA-01E1-1D0C2A6B4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319" y="2949892"/>
            <a:ext cx="3758106" cy="2895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03C51B-BB26-5D7B-30C1-EA90B1626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972396"/>
            <a:ext cx="3758104" cy="2895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F59AA6-EC62-BF38-5073-74E5A08299B0}"/>
              </a:ext>
            </a:extLst>
          </p:cNvPr>
          <p:cNvSpPr txBox="1"/>
          <p:nvPr/>
        </p:nvSpPr>
        <p:spPr>
          <a:xfrm rot="16200000">
            <a:off x="11016973" y="953310"/>
            <a:ext cx="461665" cy="739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i-FI" dirty="0" err="1"/>
              <a:t>Sector</a:t>
            </a:r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866C22-1FC4-9F6A-A4FA-3687E5FD95D4}"/>
              </a:ext>
            </a:extLst>
          </p:cNvPr>
          <p:cNvSpPr txBox="1"/>
          <p:nvPr/>
        </p:nvSpPr>
        <p:spPr>
          <a:xfrm>
            <a:off x="10885880" y="4043112"/>
            <a:ext cx="117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5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A330EA-0B51-35DA-B883-CE116A42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188140" cy="3149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F1B4CE-C797-BD48-9522-CCC98541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028" y="0"/>
            <a:ext cx="4187930" cy="314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14E2B-71D6-0C4C-52CA-F200BE48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735" y="3524464"/>
            <a:ext cx="4385627" cy="3298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C16AA-19A0-9E97-9D45-B951352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929" y="-158"/>
            <a:ext cx="4188140" cy="3149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4565-B7B1-17BB-F65E-32C7AB0CD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397" y="3748782"/>
            <a:ext cx="3476602" cy="2614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36B61-91BD-86C3-A473-DFB286E51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08216"/>
            <a:ext cx="4267200" cy="3214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47A14-C1D4-6164-AD50-8A7C34C99358}"/>
              </a:ext>
            </a:extLst>
          </p:cNvPr>
          <p:cNvSpPr txBox="1"/>
          <p:nvPr/>
        </p:nvSpPr>
        <p:spPr>
          <a:xfrm>
            <a:off x="8091327" y="2957819"/>
            <a:ext cx="3582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Mean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per </a:t>
            </a:r>
            <a:r>
              <a:rPr lang="fi-FI" dirty="0" err="1"/>
              <a:t>n_lags</a:t>
            </a:r>
            <a:endParaRPr lang="fi-FI" dirty="0"/>
          </a:p>
          <a:p>
            <a:r>
              <a:rPr lang="fi-FI" dirty="0"/>
              <a:t>1: 1.63</a:t>
            </a:r>
          </a:p>
          <a:p>
            <a:r>
              <a:rPr lang="fi-FI" dirty="0"/>
              <a:t>2: 1.30 </a:t>
            </a:r>
          </a:p>
          <a:p>
            <a:r>
              <a:rPr lang="fi-FI" dirty="0"/>
              <a:t>3: 1.36</a:t>
            </a:r>
          </a:p>
          <a:p>
            <a:r>
              <a:rPr lang="en-US" dirty="0"/>
              <a:t>4: 1.37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BA434-4E41-E724-4684-B0183DA04CDD}"/>
              </a:ext>
            </a:extLst>
          </p:cNvPr>
          <p:cNvSpPr txBox="1"/>
          <p:nvPr/>
        </p:nvSpPr>
        <p:spPr>
          <a:xfrm>
            <a:off x="5094050" y="5144263"/>
            <a:ext cx="20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loss</a:t>
            </a:r>
            <a:r>
              <a:rPr lang="fi-FI" dirty="0"/>
              <a:t> </a:t>
            </a:r>
            <a:r>
              <a:rPr lang="fi-FI" dirty="0" err="1"/>
              <a:t>function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409C7-BEE0-1B3E-E8C9-C13F67BF777B}"/>
              </a:ext>
            </a:extLst>
          </p:cNvPr>
          <p:cNvSpPr txBox="1"/>
          <p:nvPr/>
        </p:nvSpPr>
        <p:spPr>
          <a:xfrm>
            <a:off x="9733041" y="5259614"/>
            <a:ext cx="144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7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40960</TotalTime>
  <Words>183</Words>
  <Application>Microsoft Office PowerPoint</Application>
  <PresentationFormat>Widescreen</PresentationFormat>
  <Paragraphs>37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N1L18 user_tp_dl and sin/cos day and hour</vt:lpstr>
      <vt:lpstr>N1L18 user_tp_dl daytime and workday</vt:lpstr>
      <vt:lpstr>N1L18 user_tp_dl daytime</vt:lpstr>
      <vt:lpstr>N1L18 user_tp_dl workday</vt:lpstr>
      <vt:lpstr>Features: 'user_throughput_dl_avg’, 'prb_dl_usage_rate_avg’, 'traffic_volume_data','cell_throughput_dl_avg','cqi_avg','daytime','hour_sin', 'hour_cos',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Nikula Miro-Markus</dc:creator>
  <cp:lastModifiedBy>Nikula Miro-Markus</cp:lastModifiedBy>
  <cp:revision>21</cp:revision>
  <dcterms:created xsi:type="dcterms:W3CDTF">2023-04-11T10:19:33Z</dcterms:created>
  <dcterms:modified xsi:type="dcterms:W3CDTF">2023-05-16T13:35:34Z</dcterms:modified>
</cp:coreProperties>
</file>